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ERD &amp; SRT in Zip</a:t>
            </a:r>
          </a:p>
        </p:txBody>
      </p:sp>
      <p:sp>
        <p:nvSpPr>
          <p:cNvPr id="55" name="Shape 55"/>
          <p:cNvSpPr txBox="1"/>
          <p:nvPr/>
        </p:nvSpPr>
        <p:spPr>
          <a:xfrm>
            <a:off x="1505425" y="418175"/>
            <a:ext cx="53526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Participated: Adam, Mitch, Brandon, Noah, Tim, Chris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L3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75" y="-791577"/>
            <a:ext cx="8228476" cy="635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L4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675" y="-548899"/>
            <a:ext cx="9259998" cy="7155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L5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25" y="-712477"/>
            <a:ext cx="8871101" cy="6854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L6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00" y="-1004102"/>
            <a:ext cx="8364898" cy="6463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L7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775" y="-923776"/>
            <a:ext cx="7689198" cy="5941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L8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00" y="-966250"/>
            <a:ext cx="8769775" cy="677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S1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-564000"/>
            <a:ext cx="8890250" cy="686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S2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725" y="-468390"/>
            <a:ext cx="8520600" cy="6584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S3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00" y="-736225"/>
            <a:ext cx="8922548" cy="6894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S4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375" y="-326675"/>
            <a:ext cx="8389153" cy="648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ERD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150" y="-294052"/>
            <a:ext cx="7969401" cy="615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S5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75" y="-879852"/>
            <a:ext cx="8429297" cy="651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S6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650" y="-666252"/>
            <a:ext cx="8603348" cy="6648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S7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-607439"/>
            <a:ext cx="8228476" cy="635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S8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-1512102"/>
            <a:ext cx="8415924" cy="650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T1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00" y="91290"/>
            <a:ext cx="8679899" cy="6707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T2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250" y="445025"/>
            <a:ext cx="8520600" cy="6584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User Experience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b="24981" l="10630" r="34742" t="0"/>
          <a:stretch/>
        </p:blipFill>
        <p:spPr>
          <a:xfrm>
            <a:off x="1338800" y="0"/>
            <a:ext cx="4847057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b="9779" l="5556" r="8154" t="0"/>
          <a:stretch/>
        </p:blipFill>
        <p:spPr>
          <a:xfrm>
            <a:off x="736325" y="0"/>
            <a:ext cx="6366005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b="45324" l="17451" r="23109" t="7916"/>
          <a:stretch/>
        </p:blipFill>
        <p:spPr>
          <a:xfrm>
            <a:off x="364151" y="0"/>
            <a:ext cx="8460928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User Interface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C1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850" y="0"/>
            <a:ext cx="6656306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C2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800" y="-218476"/>
            <a:ext cx="8339125" cy="64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C3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950" y="307925"/>
            <a:ext cx="8520600" cy="6584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C4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924" y="66925"/>
            <a:ext cx="9355847" cy="722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L1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250" y="-614475"/>
            <a:ext cx="8991601" cy="694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L2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625" y="-698585"/>
            <a:ext cx="8679899" cy="6707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